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56" r:id="rId3"/>
    <p:sldId id="281" r:id="rId4"/>
    <p:sldId id="283" r:id="rId5"/>
    <p:sldId id="257" r:id="rId6"/>
    <p:sldId id="301" r:id="rId7"/>
    <p:sldId id="258" r:id="rId8"/>
    <p:sldId id="262" r:id="rId9"/>
    <p:sldId id="263" r:id="rId10"/>
    <p:sldId id="293" r:id="rId11"/>
    <p:sldId id="265" r:id="rId12"/>
    <p:sldId id="269" r:id="rId13"/>
    <p:sldId id="266" r:id="rId14"/>
    <p:sldId id="270" r:id="rId15"/>
    <p:sldId id="272" r:id="rId16"/>
    <p:sldId id="271" r:id="rId17"/>
    <p:sldId id="260" r:id="rId18"/>
    <p:sldId id="268" r:id="rId19"/>
    <p:sldId id="267" r:id="rId20"/>
    <p:sldId id="273" r:id="rId21"/>
    <p:sldId id="279" r:id="rId22"/>
    <p:sldId id="282" r:id="rId23"/>
    <p:sldId id="284" r:id="rId24"/>
    <p:sldId id="285" r:id="rId25"/>
    <p:sldId id="261" r:id="rId26"/>
    <p:sldId id="264" r:id="rId27"/>
    <p:sldId id="286" r:id="rId28"/>
    <p:sldId id="287" r:id="rId29"/>
    <p:sldId id="288" r:id="rId30"/>
    <p:sldId id="289" r:id="rId31"/>
    <p:sldId id="291" r:id="rId32"/>
    <p:sldId id="259" r:id="rId33"/>
    <p:sldId id="292" r:id="rId34"/>
    <p:sldId id="294" r:id="rId35"/>
    <p:sldId id="295" r:id="rId36"/>
    <p:sldId id="278" r:id="rId37"/>
    <p:sldId id="296" r:id="rId38"/>
    <p:sldId id="277" r:id="rId39"/>
    <p:sldId id="276" r:id="rId40"/>
    <p:sldId id="275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4A6F-5659-DE11-FF9F-9104B2D0F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46F61-06EA-1FDE-8E58-13C39A52D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826C-E82D-8A58-2D73-DC44A991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3DFA7-DC08-BA31-7FC3-1F503769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B0AD9-7338-0481-03A6-66B128A63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829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F279-5FCF-B447-2DDF-BB0F9A81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51FF7-57F4-608B-7EF5-B0B38FC8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57B36-5153-E754-9D62-D561076F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E794-3A90-9045-C2C0-19994A06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BCD09-32E2-8A50-6C20-6D3C8455B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21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80EF52-1C65-1401-6D3A-DD4B48DF2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27979E-067D-B0BE-3A58-2CDA9FE5C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3518F-210A-4274-8807-E50E619C2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1CA70-1FCF-E8CC-2E9E-58A4F2BB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49178-D100-9557-FD89-97F701B7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32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632DE-0211-A568-A7C1-C7D3196D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411EA-A58A-93ED-84D8-1F962D1E1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EDF2F-FCE6-85E3-DE3B-31C69F61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12E3E-F9F3-CA57-B113-F93BC121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95190-4DDD-F49E-6F42-64D1988F5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490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83EB4-AC46-14A0-089A-C8C69526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26-ED84-ED4C-064B-4787B04B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C5EDC-A9C5-05E7-221D-27242A736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AC74C-1C2D-57E4-9108-D6E42C12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5F64C-4AB8-9B0F-4484-58AE3DEF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490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DCB2-B794-ABF1-1C84-47659371F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8CAC2-9EDE-42B2-6B90-6575F0B5D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D1987-0773-CDA0-711B-790AFA2A8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5C559-71DF-D8AA-8B2F-70FEA341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98E6-1919-2614-7395-9A1F70CF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F5342-6A96-386C-1DB2-AC6C5FA9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69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70F67-B2E9-8CEA-4EF0-85C59E68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B815D-D9EC-3622-C234-2561F1EA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59A50-68B6-23DF-627D-954ECB6A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8290D-0ECA-CEDB-BADD-B56E48036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63251-9500-B415-2CEB-615D80709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75FDE-32FD-789C-F377-6331EAF9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7EB3F-710C-78DD-71B7-5E780E24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04DB9-4D8E-BB20-2D37-B7673FD0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90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3630-7418-810F-8C50-65A3F404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C8F91F-2A52-CC35-402E-7A26C08B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DB13D-13DD-75AC-AD85-F7F061B1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EF049-D51D-F0A0-B769-0FFC285B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148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B3C9B-F18B-70AF-5425-CDA30CB9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ACAE5-493B-1302-8CD2-1A3DE520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94D68-09B4-2349-F09E-370213E6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18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16F58-10A3-E5B1-4FC3-30CC1AA7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1EED7-2890-9237-5EE8-81D8AE9F6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81222-C388-681A-AC29-03811AF79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C7533-ABC6-7F55-75C7-0D8E75CF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EC39-54B6-6D1E-D334-44762BB1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F1736-6AAF-DC65-2FE9-A1EB69B3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58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14D4B-2D43-451E-2A85-31D412B9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1F4340-8212-DEA4-9BDB-CDB84BBE1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EC5B41-D789-E94C-DCB5-E75EBCFF3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D1E13-0AE5-BB63-E1B4-4CBF83C9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7E2AB-4C71-B224-D188-8B12BC788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9C3C3-9FC5-476B-FA47-760EC64A2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972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223F52-C750-C00F-3DF5-616CF57F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818D0-9A6C-F85E-50B3-2423EBF80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36E81-ECF4-4B8A-32A5-095367CC6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B93E7C-9EA6-4E9B-9942-59F385C78CED}" type="datetimeFigureOut">
              <a:rPr lang="en-CA" smtClean="0"/>
              <a:t>2024-05-30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1B9E3-4EC1-4FFD-A472-D2A81EA14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968B1-FC34-CB33-5313-388463DC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DD9EE-BCB7-4B81-AFB0-874C2FDA4A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190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lm lake with mountains in the background&#10;&#10;Description automatically generated">
            <a:extLst>
              <a:ext uri="{FF2B5EF4-FFF2-40B4-BE49-F238E27FC236}">
                <a16:creationId xmlns:a16="http://schemas.microsoft.com/office/drawing/2014/main" id="{EF8C4BBE-E420-5065-592F-36AF3199E1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54" b="20359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526F3-73D5-B8E6-06A8-B5BB7318F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155" y="691091"/>
            <a:ext cx="8891690" cy="1260955"/>
          </a:xfrm>
        </p:spPr>
        <p:txBody>
          <a:bodyPr anchor="ctr">
            <a:normAutofit/>
          </a:bodyPr>
          <a:lstStyle/>
          <a:p>
            <a:r>
              <a:rPr lang="en-CA" sz="8000" dirty="0">
                <a:solidFill>
                  <a:schemeClr val="bg1"/>
                </a:solidFill>
                <a:latin typeface="Fave Script Bold Pro" panose="020F0502020204030204" pitchFamily="2" charset="0"/>
              </a:rPr>
              <a:t>75</a:t>
            </a:r>
            <a:r>
              <a:rPr lang="en-CA" sz="8000" baseline="30000" dirty="0">
                <a:solidFill>
                  <a:schemeClr val="bg1"/>
                </a:solidFill>
                <a:latin typeface="Fave Script Bold Pro" panose="020F0502020204030204" pitchFamily="2" charset="0"/>
              </a:rPr>
              <a:t>th</a:t>
            </a:r>
            <a:r>
              <a:rPr lang="en-CA" sz="8000" dirty="0">
                <a:solidFill>
                  <a:schemeClr val="bg1"/>
                </a:solidFill>
                <a:latin typeface="Fave Script Bold Pro" panose="020F0502020204030204" pitchFamily="2" charset="0"/>
              </a:rPr>
              <a:t> Anniversary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C9A69-4C47-50C1-CE45-0850EE045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589" y="4919983"/>
            <a:ext cx="2199198" cy="665845"/>
          </a:xfrm>
        </p:spPr>
        <p:txBody>
          <a:bodyPr anchor="b">
            <a:normAutofit/>
          </a:bodyPr>
          <a:lstStyle/>
          <a:p>
            <a:r>
              <a:rPr lang="en-CA" sz="3600" dirty="0">
                <a:solidFill>
                  <a:srgbClr val="FFFFFF"/>
                </a:solidFill>
                <a:latin typeface="Fave Script Bold Pro" pitchFamily="2" charset="0"/>
              </a:rPr>
              <a:t>May 31</a:t>
            </a:r>
            <a:r>
              <a:rPr lang="en-CA" sz="3600" baseline="30000" dirty="0">
                <a:solidFill>
                  <a:srgbClr val="FFFFFF"/>
                </a:solidFill>
                <a:latin typeface="Fave Script Bold Pro" pitchFamily="2" charset="0"/>
              </a:rPr>
              <a:t>st</a:t>
            </a:r>
            <a:r>
              <a:rPr lang="en-CA" sz="3600" dirty="0">
                <a:solidFill>
                  <a:srgbClr val="FFFFFF"/>
                </a:solidFill>
                <a:latin typeface="Fave Script Bold Pro" pitchFamily="2" charset="0"/>
              </a:rPr>
              <a:t>, 2024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B694F863-20CF-7FD1-67C1-7F8566A8B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2" y="2963628"/>
            <a:ext cx="3908737" cy="194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0"/>
    </mc:Choice>
    <mc:Fallback>
      <p:transition spd="slow" advClick="0" advTm="6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ad with cars and a beach&#10;&#10;Description automatically generated with medium confidence">
            <a:extLst>
              <a:ext uri="{FF2B5EF4-FFF2-40B4-BE49-F238E27FC236}">
                <a16:creationId xmlns:a16="http://schemas.microsoft.com/office/drawing/2014/main" id="{70A2F23F-2DC7-069C-6025-FB33100A2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0" r="-1" b="2581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mountain range&#10;&#10;Description automatically generated">
            <a:extLst>
              <a:ext uri="{FF2B5EF4-FFF2-40B4-BE49-F238E27FC236}">
                <a16:creationId xmlns:a16="http://schemas.microsoft.com/office/drawing/2014/main" id="{2D8E24F4-1F62-416D-6001-083C3091C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A032D3-F3FA-BE05-2393-C6F2E9EA54CD}"/>
              </a:ext>
            </a:extLst>
          </p:cNvPr>
          <p:cNvSpPr txBox="1"/>
          <p:nvPr/>
        </p:nvSpPr>
        <p:spPr>
          <a:xfrm>
            <a:off x="8269329" y="221244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172934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trees and a mountain in the background&#10;&#10;Description automatically generated">
            <a:extLst>
              <a:ext uri="{FF2B5EF4-FFF2-40B4-BE49-F238E27FC236}">
                <a16:creationId xmlns:a16="http://schemas.microsoft.com/office/drawing/2014/main" id="{40B572F1-321E-E7EC-8ADC-7E97744EF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9" y="0"/>
            <a:ext cx="857170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67CF3-06DD-3220-C393-7E106E34389F}"/>
              </a:ext>
            </a:extLst>
          </p:cNvPr>
          <p:cNvSpPr txBox="1"/>
          <p:nvPr/>
        </p:nvSpPr>
        <p:spPr>
          <a:xfrm>
            <a:off x="7983180" y="6339240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412377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with trees and plants around it&#10;&#10;Description automatically generated">
            <a:extLst>
              <a:ext uri="{FF2B5EF4-FFF2-40B4-BE49-F238E27FC236}">
                <a16:creationId xmlns:a16="http://schemas.microsoft.com/office/drawing/2014/main" id="{369E35A9-11DA-30DE-DAC4-E30484AD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94" y="0"/>
            <a:ext cx="514261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664A4-B033-9A12-F908-A307832C5BBC}"/>
              </a:ext>
            </a:extLst>
          </p:cNvPr>
          <p:cNvSpPr txBox="1"/>
          <p:nvPr/>
        </p:nvSpPr>
        <p:spPr>
          <a:xfrm>
            <a:off x="6412249" y="145829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328951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each&#10;&#10;Description automatically generated">
            <a:extLst>
              <a:ext uri="{FF2B5EF4-FFF2-40B4-BE49-F238E27FC236}">
                <a16:creationId xmlns:a16="http://schemas.microsoft.com/office/drawing/2014/main" id="{771B4557-3DA6-B82B-63B3-31B64AB98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E076D7-A212-3C69-2F7D-FED1B0C929D2}"/>
              </a:ext>
            </a:extLst>
          </p:cNvPr>
          <p:cNvSpPr txBox="1"/>
          <p:nvPr/>
        </p:nvSpPr>
        <p:spPr>
          <a:xfrm>
            <a:off x="8269329" y="221244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1832800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E7945DDD-618B-485E-5653-927F9EA9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30" y="0"/>
            <a:ext cx="51439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6A8D0-667F-3105-11BF-CACCCFB3F1DD}"/>
              </a:ext>
            </a:extLst>
          </p:cNvPr>
          <p:cNvSpPr txBox="1"/>
          <p:nvPr/>
        </p:nvSpPr>
        <p:spPr>
          <a:xfrm>
            <a:off x="6421675" y="155256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39894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DD6B4256-F490-B2E3-8DE3-050A76695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" y="0"/>
            <a:ext cx="121908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82115-F09D-1005-002F-A92996B7FB6E}"/>
              </a:ext>
            </a:extLst>
          </p:cNvPr>
          <p:cNvSpPr txBox="1"/>
          <p:nvPr/>
        </p:nvSpPr>
        <p:spPr>
          <a:xfrm>
            <a:off x="143424" y="221244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220796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flection of a body of water in a park&#10;&#10;Description automatically generated">
            <a:extLst>
              <a:ext uri="{FF2B5EF4-FFF2-40B4-BE49-F238E27FC236}">
                <a16:creationId xmlns:a16="http://schemas.microsoft.com/office/drawing/2014/main" id="{5DF93AAE-10FE-8D48-EB6D-52C7A6182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D9255-E814-D538-319C-DF6164AE45C6}"/>
              </a:ext>
            </a:extLst>
          </p:cNvPr>
          <p:cNvSpPr txBox="1"/>
          <p:nvPr/>
        </p:nvSpPr>
        <p:spPr>
          <a:xfrm>
            <a:off x="6188738" y="6386373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Dave Anderson</a:t>
            </a:r>
          </a:p>
        </p:txBody>
      </p:sp>
    </p:spTree>
    <p:extLst>
      <p:ext uri="{BB962C8B-B14F-4D97-AF65-F5344CB8AC3E}">
        <p14:creationId xmlns:p14="http://schemas.microsoft.com/office/powerpoint/2010/main" val="48235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balconies and mountains in the background&#10;&#10;Description automatically generated">
            <a:extLst>
              <a:ext uri="{FF2B5EF4-FFF2-40B4-BE49-F238E27FC236}">
                <a16:creationId xmlns:a16="http://schemas.microsoft.com/office/drawing/2014/main" id="{31D5EB8A-9380-7BF3-B100-FEA36B242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12D40-B915-71C8-314B-3557DB585CEF}"/>
              </a:ext>
            </a:extLst>
          </p:cNvPr>
          <p:cNvSpPr txBox="1"/>
          <p:nvPr/>
        </p:nvSpPr>
        <p:spPr>
          <a:xfrm>
            <a:off x="6421675" y="155256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167792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6AC14146-ABAD-C3F8-1F18-F1FB583C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4" y="0"/>
            <a:ext cx="1028609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6B374-3DCD-EB5B-1D84-97AE52EDA0C4}"/>
              </a:ext>
            </a:extLst>
          </p:cNvPr>
          <p:cNvSpPr txBox="1"/>
          <p:nvPr/>
        </p:nvSpPr>
        <p:spPr>
          <a:xfrm>
            <a:off x="1236933" y="6433508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19262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D538FCA-16DA-4F34-C808-38D436D58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0" b="1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442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C627CE3F-7468-A3FD-5A3A-C206F0FA06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r="2490" b="-1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1140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each with a mountain in the background&#10;&#10;Description automatically generated">
            <a:extLst>
              <a:ext uri="{FF2B5EF4-FFF2-40B4-BE49-F238E27FC236}">
                <a16:creationId xmlns:a16="http://schemas.microsoft.com/office/drawing/2014/main" id="{2721BA1E-89ED-2356-0360-AEA487B7B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 sign on it&#10;&#10;Description automatically generated">
            <a:extLst>
              <a:ext uri="{FF2B5EF4-FFF2-40B4-BE49-F238E27FC236}">
                <a16:creationId xmlns:a16="http://schemas.microsoft.com/office/drawing/2014/main" id="{EBCFFAB0-D5A6-C4B6-9476-5D30DCC8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3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vel path with trees and grass&#10;&#10;Description automatically generated">
            <a:extLst>
              <a:ext uri="{FF2B5EF4-FFF2-40B4-BE49-F238E27FC236}">
                <a16:creationId xmlns:a16="http://schemas.microsoft.com/office/drawing/2014/main" id="{9263266C-9674-5522-2026-E1D04121F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0" b="24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9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ree next to a lake&#10;&#10;Description automatically generated">
            <a:extLst>
              <a:ext uri="{FF2B5EF4-FFF2-40B4-BE49-F238E27FC236}">
                <a16:creationId xmlns:a16="http://schemas.microsoft.com/office/drawing/2014/main" id="{5C54B6F1-C404-E0CC-4E46-AF5E3716F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b="187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9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iver with trees and a cloudy sky&#10;&#10;Description automatically generated">
            <a:extLst>
              <a:ext uri="{FF2B5EF4-FFF2-40B4-BE49-F238E27FC236}">
                <a16:creationId xmlns:a16="http://schemas.microsoft.com/office/drawing/2014/main" id="{C8755B18-6542-A497-C9F0-0088992F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C6519C-BE0F-E122-507E-271F6B6294DA}"/>
              </a:ext>
            </a:extLst>
          </p:cNvPr>
          <p:cNvSpPr txBox="1"/>
          <p:nvPr/>
        </p:nvSpPr>
        <p:spPr>
          <a:xfrm>
            <a:off x="6188738" y="6386373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Dave Anderson</a:t>
            </a:r>
          </a:p>
        </p:txBody>
      </p:sp>
    </p:spTree>
    <p:extLst>
      <p:ext uri="{BB962C8B-B14F-4D97-AF65-F5344CB8AC3E}">
        <p14:creationId xmlns:p14="http://schemas.microsoft.com/office/powerpoint/2010/main" val="380727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31ABE84A-F717-06AF-0118-8B139DAA9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2D040E-FBE5-58E6-2179-3F7E0C01FD54}"/>
              </a:ext>
            </a:extLst>
          </p:cNvPr>
          <p:cNvSpPr txBox="1"/>
          <p:nvPr/>
        </p:nvSpPr>
        <p:spPr>
          <a:xfrm>
            <a:off x="8269329" y="221244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149276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in a park&#10;&#10;Description automatically generated">
            <a:extLst>
              <a:ext uri="{FF2B5EF4-FFF2-40B4-BE49-F238E27FC236}">
                <a16:creationId xmlns:a16="http://schemas.microsoft.com/office/drawing/2014/main" id="{AF36D8A7-5D47-55F4-B12C-4E1273AD4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6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40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ooden sign with a statue of a person sitting on a log&#10;&#10;Description automatically generated">
            <a:extLst>
              <a:ext uri="{FF2B5EF4-FFF2-40B4-BE49-F238E27FC236}">
                <a16:creationId xmlns:a16="http://schemas.microsoft.com/office/drawing/2014/main" id="{9E88937A-3872-0EBC-A804-A029FBDA5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303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flag on it&#10;&#10;Description automatically generated">
            <a:extLst>
              <a:ext uri="{FF2B5EF4-FFF2-40B4-BE49-F238E27FC236}">
                <a16:creationId xmlns:a16="http://schemas.microsoft.com/office/drawing/2014/main" id="{B701C617-DEE8-E843-7DFF-9C507C317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r="1" b="1970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5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ck on a pole&#10;&#10;Description automatically generated">
            <a:extLst>
              <a:ext uri="{FF2B5EF4-FFF2-40B4-BE49-F238E27FC236}">
                <a16:creationId xmlns:a16="http://schemas.microsoft.com/office/drawing/2014/main" id="{027E97B6-0B3D-016D-9925-2EE651C2D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b="5037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dock on the water&#10;&#10;Description automatically generated">
            <a:extLst>
              <a:ext uri="{FF2B5EF4-FFF2-40B4-BE49-F238E27FC236}">
                <a16:creationId xmlns:a16="http://schemas.microsoft.com/office/drawing/2014/main" id="{8BE8A92C-262F-66FA-2B05-21EFE6810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 b="175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3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raft in the water&#10;&#10;Description automatically generated">
            <a:extLst>
              <a:ext uri="{FF2B5EF4-FFF2-40B4-BE49-F238E27FC236}">
                <a16:creationId xmlns:a16="http://schemas.microsoft.com/office/drawing/2014/main" id="{381A81BF-6EEE-3985-FF3A-85ADEFE1EE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ountain with trees and blue sky&#10;&#10;Description automatically generated">
            <a:extLst>
              <a:ext uri="{FF2B5EF4-FFF2-40B4-BE49-F238E27FC236}">
                <a16:creationId xmlns:a16="http://schemas.microsoft.com/office/drawing/2014/main" id="{99C5F19D-4CBF-44C3-A0FD-AC37872F5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5681" y="1879600"/>
            <a:ext cx="6857999" cy="3098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AB766F-0E3B-95C1-337C-18321025B3D1}"/>
              </a:ext>
            </a:extLst>
          </p:cNvPr>
          <p:cNvSpPr txBox="1"/>
          <p:nvPr/>
        </p:nvSpPr>
        <p:spPr>
          <a:xfrm>
            <a:off x="5008190" y="6473837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Dave Anderson</a:t>
            </a:r>
          </a:p>
        </p:txBody>
      </p:sp>
    </p:spTree>
    <p:extLst>
      <p:ext uri="{BB962C8B-B14F-4D97-AF65-F5344CB8AC3E}">
        <p14:creationId xmlns:p14="http://schemas.microsoft.com/office/powerpoint/2010/main" val="2331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erial view of a town and a body of water&#10;&#10;Description automatically generated">
            <a:extLst>
              <a:ext uri="{FF2B5EF4-FFF2-40B4-BE49-F238E27FC236}">
                <a16:creationId xmlns:a16="http://schemas.microsoft.com/office/drawing/2014/main" id="{A3A3758B-24C6-BB64-C692-B33743C97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67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513E97CB-3374-2C48-BFA6-96A021ADC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34466"/>
            <a:ext cx="10905066" cy="49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ock leading to a body of water&#10;&#10;Description automatically generated">
            <a:extLst>
              <a:ext uri="{FF2B5EF4-FFF2-40B4-BE49-F238E27FC236}">
                <a16:creationId xmlns:a16="http://schemas.microsoft.com/office/drawing/2014/main" id="{DE2F1CCE-BE07-3534-DC65-4EF1AF061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4"/>
          <a:stretch/>
        </p:blipFill>
        <p:spPr>
          <a:xfrm>
            <a:off x="20" y="1"/>
            <a:ext cx="12191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92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one benches in a park&#10;&#10;Description automatically generated">
            <a:extLst>
              <a:ext uri="{FF2B5EF4-FFF2-40B4-BE49-F238E27FC236}">
                <a16:creationId xmlns:a16="http://schemas.microsoft.com/office/drawing/2014/main" id="{97E90B87-14AD-81FD-C58E-D211CB8951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0" b="1"/>
          <a:stretch/>
        </p:blipFill>
        <p:spPr>
          <a:xfrm>
            <a:off x="20" y="1"/>
            <a:ext cx="12191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981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ke with boats and a mountain in the background&#10;&#10;Description automatically generated">
            <a:extLst>
              <a:ext uri="{FF2B5EF4-FFF2-40B4-BE49-F238E27FC236}">
                <a16:creationId xmlns:a16="http://schemas.microsoft.com/office/drawing/2014/main" id="{E6451E35-E12E-8C16-3521-014EC52A5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9" b="4476"/>
          <a:stretch/>
        </p:blipFill>
        <p:spPr>
          <a:xfrm>
            <a:off x="20" y="1"/>
            <a:ext cx="12191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10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3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flag on top of it&#10;&#10;Description automatically generated">
            <a:extLst>
              <a:ext uri="{FF2B5EF4-FFF2-40B4-BE49-F238E27FC236}">
                <a16:creationId xmlns:a16="http://schemas.microsoft.com/office/drawing/2014/main" id="{6CC8C319-FA36-1055-D74B-2E3FA84CD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8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nowy landscape with mountains in the background&#10;&#10;Description automatically generated">
            <a:extLst>
              <a:ext uri="{FF2B5EF4-FFF2-40B4-BE49-F238E27FC236}">
                <a16:creationId xmlns:a16="http://schemas.microsoft.com/office/drawing/2014/main" id="{1C1E84B5-82E9-8257-AA5A-0299E3D0C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1" r="-1" b="16481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8542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post next to a path&#10;&#10;Description automatically generated">
            <a:extLst>
              <a:ext uri="{FF2B5EF4-FFF2-40B4-BE49-F238E27FC236}">
                <a16:creationId xmlns:a16="http://schemas.microsoft.com/office/drawing/2014/main" id="{C9C011F6-CF32-F887-D310-8A52BD9B7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now covered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241331D9-5B66-54DE-4A84-F6EC948B0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b="25042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796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monkey sitting on a log&#10;&#10;Description automatically generated">
            <a:extLst>
              <a:ext uri="{FF2B5EF4-FFF2-40B4-BE49-F238E27FC236}">
                <a16:creationId xmlns:a16="http://schemas.microsoft.com/office/drawing/2014/main" id="{44E1EB16-FDAE-9FB3-38F9-1B74197E2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7" b="6561"/>
          <a:stretch/>
        </p:blipFill>
        <p:spPr>
          <a:xfrm>
            <a:off x="20" y="1"/>
            <a:ext cx="12191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98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ooden structure with lights and a statue in front of it&#10;&#10;Description automatically generated">
            <a:extLst>
              <a:ext uri="{FF2B5EF4-FFF2-40B4-BE49-F238E27FC236}">
                <a16:creationId xmlns:a16="http://schemas.microsoft.com/office/drawing/2014/main" id="{350C5FF6-4E0C-9938-4F40-74BF6B20F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9" r="1" b="1856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house with a flag in front of it&#10;&#10;Description automatically generated">
            <a:extLst>
              <a:ext uri="{FF2B5EF4-FFF2-40B4-BE49-F238E27FC236}">
                <a16:creationId xmlns:a16="http://schemas.microsoft.com/office/drawing/2014/main" id="{E62406C1-E7BE-F176-8D6B-89B8A147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y building with a shark painted on the side&#10;&#10;Description automatically generated">
            <a:extLst>
              <a:ext uri="{FF2B5EF4-FFF2-40B4-BE49-F238E27FC236}">
                <a16:creationId xmlns:a16="http://schemas.microsoft.com/office/drawing/2014/main" id="{E69A4758-5BCB-9916-FDFD-2C4D2EFFA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6391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404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80DC715A-6163-BDE1-DF2C-66F0F8756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3" y="0"/>
            <a:ext cx="51439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86A004-F4BF-6F11-91CC-0FD597344E2B}"/>
              </a:ext>
            </a:extLst>
          </p:cNvPr>
          <p:cNvSpPr txBox="1"/>
          <p:nvPr/>
        </p:nvSpPr>
        <p:spPr>
          <a:xfrm>
            <a:off x="6188738" y="6386373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Dave Anderson</a:t>
            </a:r>
          </a:p>
        </p:txBody>
      </p:sp>
    </p:spTree>
    <p:extLst>
      <p:ext uri="{BB962C8B-B14F-4D97-AF65-F5344CB8AC3E}">
        <p14:creationId xmlns:p14="http://schemas.microsoft.com/office/powerpoint/2010/main" val="427683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wall with a drawing of a person&#10;&#10;Description automatically generated">
            <a:extLst>
              <a:ext uri="{FF2B5EF4-FFF2-40B4-BE49-F238E27FC236}">
                <a16:creationId xmlns:a16="http://schemas.microsoft.com/office/drawing/2014/main" id="{BC01A3D6-4058-523C-DA22-E437993587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6" b="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3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ch with snow covered mountains in the background&#10;&#10;Description automatically generated">
            <a:extLst>
              <a:ext uri="{FF2B5EF4-FFF2-40B4-BE49-F238E27FC236}">
                <a16:creationId xmlns:a16="http://schemas.microsoft.com/office/drawing/2014/main" id="{FEA05667-E9E2-556D-A6F8-C35083539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DC772C-D440-B144-E67B-C804821DEEC3}"/>
              </a:ext>
            </a:extLst>
          </p:cNvPr>
          <p:cNvSpPr txBox="1"/>
          <p:nvPr/>
        </p:nvSpPr>
        <p:spPr>
          <a:xfrm>
            <a:off x="6499823" y="98695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220989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w of trees with pink flowers&#10;&#10;Description automatically generated">
            <a:extLst>
              <a:ext uri="{FF2B5EF4-FFF2-40B4-BE49-F238E27FC236}">
                <a16:creationId xmlns:a16="http://schemas.microsoft.com/office/drawing/2014/main" id="{1D005E1B-1D35-9983-1827-D89988AD9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7" y="0"/>
            <a:ext cx="514394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19E757-F23C-52A8-2F64-34BC7D0F5E44}"/>
              </a:ext>
            </a:extLst>
          </p:cNvPr>
          <p:cNvSpPr txBox="1"/>
          <p:nvPr/>
        </p:nvSpPr>
        <p:spPr>
          <a:xfrm>
            <a:off x="6269302" y="6324566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280467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2B471EC7-A66A-B725-EF8C-6A6C6BBE5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68B6F-8E48-E1F1-F5CE-1CFE3B755F27}"/>
              </a:ext>
            </a:extLst>
          </p:cNvPr>
          <p:cNvSpPr txBox="1"/>
          <p:nvPr/>
        </p:nvSpPr>
        <p:spPr>
          <a:xfrm>
            <a:off x="8269329" y="221244"/>
            <a:ext cx="2398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>
                <a:solidFill>
                  <a:schemeClr val="bg1"/>
                </a:solidFill>
              </a:rPr>
              <a:t>Photo Credit: Kelli Easton</a:t>
            </a:r>
          </a:p>
        </p:txBody>
      </p:sp>
    </p:spTree>
    <p:extLst>
      <p:ext uri="{BB962C8B-B14F-4D97-AF65-F5344CB8AC3E}">
        <p14:creationId xmlns:p14="http://schemas.microsoft.com/office/powerpoint/2010/main" val="95145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0"/>
    </mc:Choice>
    <mc:Fallback>
      <p:transition spd="slow" advTm="6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86</Words>
  <Application>Microsoft Office PowerPoint</Application>
  <PresentationFormat>Widescreen</PresentationFormat>
  <Paragraphs>18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Fave Script Bold Pro</vt:lpstr>
      <vt:lpstr>Office Theme</vt:lpstr>
      <vt:lpstr>75th Anniversary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Graham</dc:creator>
  <cp:lastModifiedBy>Amanda Graham</cp:lastModifiedBy>
  <cp:revision>14</cp:revision>
  <dcterms:created xsi:type="dcterms:W3CDTF">2024-05-30T19:48:25Z</dcterms:created>
  <dcterms:modified xsi:type="dcterms:W3CDTF">2024-05-30T23:09:01Z</dcterms:modified>
</cp:coreProperties>
</file>